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3D410C-B276-4233-AADD-9E66B0313C89}"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D410C-B276-4233-AADD-9E66B0313C89}"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D410C-B276-4233-AADD-9E66B0313C89}"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D410C-B276-4233-AADD-9E66B0313C89}"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3D410C-B276-4233-AADD-9E66B0313C89}"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3D410C-B276-4233-AADD-9E66B0313C89}"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3D410C-B276-4233-AADD-9E66B0313C89}" type="datetimeFigureOut">
              <a:rPr lang="en-US" smtClean="0"/>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3D410C-B276-4233-AADD-9E66B0313C89}" type="datetimeFigureOut">
              <a:rPr lang="en-US" smtClean="0"/>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D410C-B276-4233-AADD-9E66B0313C89}" type="datetimeFigureOut">
              <a:rPr lang="en-US" smtClean="0"/>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D410C-B276-4233-AADD-9E66B0313C89}"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D410C-B276-4233-AADD-9E66B0313C89}"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2354F-109A-4E47-8889-3BB013A9DB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D410C-B276-4233-AADD-9E66B0313C89}" type="datetimeFigureOut">
              <a:rPr lang="en-US" smtClean="0"/>
              <a:t>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2354F-109A-4E47-8889-3BB013A9DB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12/23/2010</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Warm-Up: Predicting</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pPr>
              <a:buNone/>
            </a:pPr>
            <a:endParaRPr lang="en-US" dirty="0" smtClean="0"/>
          </a:p>
          <a:p>
            <a:pPr>
              <a:buNone/>
            </a:pPr>
            <a:r>
              <a:rPr lang="en-US" dirty="0" smtClean="0"/>
              <a:t>Literature Books: pg. 80 #1-5</a:t>
            </a:r>
            <a:r>
              <a:rPr lang="en-US" dirty="0"/>
              <a:t> </a:t>
            </a:r>
          </a:p>
          <a:p>
            <a:r>
              <a:rPr lang="en-US" dirty="0" smtClean="0"/>
              <a:t>Only write the answers. </a:t>
            </a:r>
          </a:p>
          <a:p>
            <a:endParaRPr lang="en-US" dirty="0"/>
          </a:p>
          <a:p>
            <a:r>
              <a:rPr lang="en-US" dirty="0" smtClean="0"/>
              <a:t>Ex. 1. ___</a:t>
            </a:r>
          </a:p>
          <a:p>
            <a:pPr lvl="2">
              <a:buNone/>
            </a:pPr>
            <a:r>
              <a:rPr lang="en-US" dirty="0" smtClean="0"/>
              <a:t>2. _____</a:t>
            </a:r>
          </a:p>
        </p:txBody>
      </p:sp>
      <p:sp>
        <p:nvSpPr>
          <p:cNvPr id="4" name="Rectangle 3"/>
          <p:cNvSpPr/>
          <p:nvPr/>
        </p:nvSpPr>
        <p:spPr>
          <a:xfrm rot="19803835">
            <a:off x="4742179" y="4711189"/>
            <a:ext cx="427873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 books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050" name="Picture 2" descr="https://encrypted-tbn1.google.com/images?q=tbn:ANd9GcTw0b7wS5iZ0vgP4xW8WasTXJ3ZQIWxriN60il2_jMs2LmHfvLU8pzcC28"/>
          <p:cNvPicPr>
            <a:picLocks noChangeAspect="1" noChangeArrowheads="1"/>
          </p:cNvPicPr>
          <p:nvPr/>
        </p:nvPicPr>
        <p:blipFill>
          <a:blip r:embed="rId2" cstate="print"/>
          <a:srcRect/>
          <a:stretch>
            <a:fillRect/>
          </a:stretch>
        </p:blipFill>
        <p:spPr bwMode="auto">
          <a:xfrm>
            <a:off x="5562600" y="1447800"/>
            <a:ext cx="1981200" cy="25820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Warm-Up: Making Inferences</a:t>
            </a:r>
            <a:endParaRPr lang="en-US" dirty="0"/>
          </a:p>
        </p:txBody>
      </p:sp>
      <p:sp>
        <p:nvSpPr>
          <p:cNvPr id="3" name="Content Placeholder 2"/>
          <p:cNvSpPr>
            <a:spLocks noGrp="1"/>
          </p:cNvSpPr>
          <p:nvPr>
            <p:ph idx="1"/>
          </p:nvPr>
        </p:nvSpPr>
        <p:spPr>
          <a:xfrm>
            <a:off x="457200" y="838200"/>
            <a:ext cx="8229600" cy="5791200"/>
          </a:xfrm>
        </p:spPr>
        <p:txBody>
          <a:bodyPr>
            <a:normAutofit fontScale="25000" lnSpcReduction="20000"/>
          </a:bodyPr>
          <a:lstStyle/>
          <a:p>
            <a:pPr>
              <a:buNone/>
            </a:pPr>
            <a:endParaRPr lang="en-US" sz="5600" dirty="0"/>
          </a:p>
          <a:p>
            <a:pPr>
              <a:buNone/>
            </a:pPr>
            <a:r>
              <a:rPr lang="en-US" sz="5600" b="1" dirty="0"/>
              <a:t>Directions: </a:t>
            </a:r>
            <a:r>
              <a:rPr lang="en-US" sz="5600" dirty="0"/>
              <a:t>Read each passage and then respond to the questions.  Each question will ask you to make a logical inference based on textual details.  Explain your answer by referencing the text.</a:t>
            </a:r>
          </a:p>
          <a:p>
            <a:pPr>
              <a:buNone/>
            </a:pPr>
            <a:endParaRPr lang="en-US" sz="5600" dirty="0"/>
          </a:p>
          <a:p>
            <a:pPr>
              <a:buNone/>
            </a:pPr>
            <a:r>
              <a:rPr lang="en-US" sz="5600" dirty="0"/>
              <a:t>Everyday after work Paul took his muddy boots off on the steps of the front porch.  Alice would have a fit if the boots made it so far as the welcome mat.  He then took off his dusty overalls and threw them into a plastic garbage bag; Alice left a new garbage bag tied to the porch railing for him every morning.  On his way in the house, he dropped the garbage bag off at the washing machine and went straight up stairs to the shower as he was instructed.  He would eat dinner with her after he was “presentable,” as Alice had often said.  </a:t>
            </a:r>
          </a:p>
          <a:p>
            <a:pPr>
              <a:buNone/>
            </a:pPr>
            <a:r>
              <a:rPr lang="en-US" dirty="0"/>
              <a:t> </a:t>
            </a:r>
          </a:p>
          <a:p>
            <a:pPr>
              <a:buNone/>
            </a:pPr>
            <a:r>
              <a:rPr lang="en-US" sz="6400" dirty="0"/>
              <a:t>1.  What type of job does Paul work? ____________________________________________________</a:t>
            </a:r>
            <a:br>
              <a:rPr lang="en-US" sz="6400" dirty="0"/>
            </a:br>
            <a:endParaRPr lang="en-US" sz="6400" dirty="0"/>
          </a:p>
          <a:p>
            <a:pPr>
              <a:buNone/>
            </a:pPr>
            <a:r>
              <a:rPr lang="en-US" sz="6400" b="1" baseline="30000" dirty="0"/>
              <a:t>How do you know this?   </a:t>
            </a:r>
            <a:endParaRPr lang="en-US" sz="6400" b="1" dirty="0"/>
          </a:p>
          <a:p>
            <a:pPr>
              <a:buNone/>
            </a:pPr>
            <a:r>
              <a:rPr lang="en-US" sz="6400" dirty="0" smtClean="0"/>
              <a:t>2</a:t>
            </a:r>
            <a:r>
              <a:rPr lang="en-US" sz="6400" dirty="0"/>
              <a:t>.  Describe Alice: </a:t>
            </a:r>
            <a:r>
              <a:rPr lang="en-US" sz="6400" dirty="0" smtClean="0"/>
              <a:t>__________________________________________</a:t>
            </a:r>
            <a:r>
              <a:rPr lang="en-US" sz="6400" dirty="0"/>
              <a:t/>
            </a:r>
            <a:br>
              <a:rPr lang="en-US" sz="6400" dirty="0"/>
            </a:br>
            <a:endParaRPr lang="en-US" sz="6400" dirty="0"/>
          </a:p>
          <a:p>
            <a:pPr>
              <a:buNone/>
            </a:pPr>
            <a:r>
              <a:rPr lang="en-US" sz="6400" b="1" baseline="30000" dirty="0"/>
              <a:t>What in the text supports your description? </a:t>
            </a:r>
            <a:endParaRPr lang="en-US" sz="6400" dirty="0"/>
          </a:p>
          <a:p>
            <a:pPr>
              <a:buNone/>
            </a:pPr>
            <a:r>
              <a:rPr lang="en-US" sz="6400" dirty="0"/>
              <a:t> </a:t>
            </a:r>
          </a:p>
          <a:p>
            <a:pPr>
              <a:buNone/>
            </a:pPr>
            <a:r>
              <a:rPr lang="en-US" sz="6400" dirty="0"/>
              <a:t>3.  What relationship do Paul and Alice have? </a:t>
            </a:r>
            <a:r>
              <a:rPr lang="en-US" sz="6400" dirty="0" smtClean="0"/>
              <a:t>______________________________________________________</a:t>
            </a:r>
            <a:r>
              <a:rPr lang="en-US" sz="6400" dirty="0"/>
              <a:t/>
            </a:r>
            <a:br>
              <a:rPr lang="en-US" sz="6400" dirty="0"/>
            </a:br>
            <a:endParaRPr lang="en-US" sz="6400" dirty="0"/>
          </a:p>
          <a:p>
            <a:pPr>
              <a:buNone/>
            </a:pPr>
            <a:r>
              <a:rPr lang="en-US" sz="6400" b="1" baseline="30000" dirty="0"/>
              <a:t>Why do you feel this way?</a:t>
            </a:r>
            <a:endParaRPr lang="en-US" sz="6400" b="1" dirty="0"/>
          </a:p>
          <a:p>
            <a:pPr>
              <a:buNone/>
            </a:pPr>
            <a:r>
              <a:rPr lang="en-US" dirty="0"/>
              <a:t> </a:t>
            </a:r>
          </a:p>
          <a:p>
            <a:endParaRPr lang="en-US" dirty="0"/>
          </a:p>
        </p:txBody>
      </p:sp>
      <p:sp>
        <p:nvSpPr>
          <p:cNvPr id="4" name="Rectangle 3"/>
          <p:cNvSpPr/>
          <p:nvPr/>
        </p:nvSpPr>
        <p:spPr>
          <a:xfrm rot="19803835">
            <a:off x="4742179" y="4711189"/>
            <a:ext cx="427873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 books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Quarter Reflection</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5500" dirty="0" smtClean="0"/>
              <a:t>You, the student, need to look through your classroom binder/composition book and analyze the work you have done during the semester quarter.</a:t>
            </a:r>
          </a:p>
          <a:p>
            <a:pPr>
              <a:buNone/>
            </a:pPr>
            <a:r>
              <a:rPr lang="en-US" sz="5500" dirty="0" smtClean="0"/>
              <a:t>Write </a:t>
            </a:r>
            <a:r>
              <a:rPr lang="en-US" sz="5500" b="1" u="sng" dirty="0" smtClean="0"/>
              <a:t>1-2 pages </a:t>
            </a:r>
            <a:r>
              <a:rPr lang="en-US" sz="5500" dirty="0" smtClean="0"/>
              <a:t>of reflection, in paragraph format, using the following guidelines</a:t>
            </a:r>
          </a:p>
          <a:p>
            <a:pPr>
              <a:buNone/>
            </a:pPr>
            <a:endParaRPr lang="en-US" dirty="0"/>
          </a:p>
          <a:p>
            <a:pPr>
              <a:buNone/>
            </a:pPr>
            <a:r>
              <a:rPr lang="en-US" dirty="0" smtClean="0"/>
              <a:t>1. I learn best by_____________.  Therefore, when I study or do work I_____________________.</a:t>
            </a:r>
          </a:p>
          <a:p>
            <a:pPr>
              <a:buNone/>
            </a:pPr>
            <a:r>
              <a:rPr lang="en-US" dirty="0" smtClean="0"/>
              <a:t>                                                                                                                                     Explain study habits</a:t>
            </a:r>
          </a:p>
          <a:p>
            <a:pPr>
              <a:buNone/>
            </a:pPr>
            <a:endParaRPr lang="en-US" dirty="0" smtClean="0"/>
          </a:p>
          <a:p>
            <a:pPr>
              <a:buNone/>
            </a:pPr>
            <a:r>
              <a:rPr lang="en-US" dirty="0" smtClean="0"/>
              <a:t>2. As I look back at the work I have done in ________________________for the ______Quarter,   </a:t>
            </a:r>
          </a:p>
          <a:p>
            <a:pPr>
              <a:buNone/>
            </a:pPr>
            <a:r>
              <a:rPr lang="en-US" dirty="0" smtClean="0"/>
              <a:t>                                                                                                   Subject                                    #</a:t>
            </a:r>
          </a:p>
          <a:p>
            <a:pPr>
              <a:buNone/>
            </a:pPr>
            <a:r>
              <a:rPr lang="en-US" dirty="0" smtClean="0"/>
              <a:t>      I notice that________________________________________________________________________.</a:t>
            </a:r>
          </a:p>
          <a:p>
            <a:pPr>
              <a:buNone/>
            </a:pPr>
            <a:r>
              <a:rPr lang="en-US" dirty="0" smtClean="0"/>
              <a:t>                                                          Whatever you have done correctly or incorrectly (study habits)   </a:t>
            </a:r>
          </a:p>
          <a:p>
            <a:pPr>
              <a:buNone/>
            </a:pPr>
            <a:endParaRPr lang="en-US" dirty="0" smtClean="0"/>
          </a:p>
          <a:p>
            <a:pPr>
              <a:buNone/>
            </a:pPr>
            <a:r>
              <a:rPr lang="en-US" dirty="0" smtClean="0"/>
              <a:t>3. Something specific I should do to be successful in school and in life is____________________.</a:t>
            </a:r>
          </a:p>
          <a:p>
            <a:pPr>
              <a:buNone/>
            </a:pPr>
            <a:r>
              <a:rPr lang="en-US" dirty="0" smtClean="0"/>
              <a:t>                                                                                                                                     Explain in detail</a:t>
            </a:r>
          </a:p>
          <a:p>
            <a:pPr>
              <a:buNone/>
            </a:pPr>
            <a:r>
              <a:rPr lang="en-US" dirty="0" smtClean="0"/>
              <a:t>4. I really enjoyed ____________________________because_____________________________.</a:t>
            </a:r>
          </a:p>
          <a:p>
            <a:pPr>
              <a:buNone/>
            </a:pPr>
            <a:r>
              <a:rPr lang="en-US" dirty="0" smtClean="0"/>
              <a:t>                                    Name the assignment or project                               Explain the reason/s</a:t>
            </a:r>
          </a:p>
          <a:p>
            <a:pPr>
              <a:buNone/>
            </a:pPr>
            <a:endParaRPr lang="en-US" dirty="0" smtClean="0"/>
          </a:p>
          <a:p>
            <a:pPr>
              <a:buNone/>
            </a:pPr>
            <a:r>
              <a:rPr lang="en-US" dirty="0" smtClean="0"/>
              <a:t>5.  This assignment is related to _______________________because____________________.</a:t>
            </a:r>
          </a:p>
          <a:p>
            <a:pPr>
              <a:buNone/>
            </a:pPr>
            <a:r>
              <a:rPr lang="en-US" dirty="0" smtClean="0"/>
              <a:t>                                                           Other Subject Areas                                 Explain the reason/s</a:t>
            </a:r>
          </a:p>
          <a:p>
            <a:pPr>
              <a:buNone/>
            </a:pPr>
            <a:endParaRPr lang="en-US" dirty="0" smtClean="0"/>
          </a:p>
          <a:p>
            <a:pPr>
              <a:buNone/>
            </a:pPr>
            <a:r>
              <a:rPr lang="en-US" dirty="0" smtClean="0"/>
              <a:t>6. I feel that these Nine Weeks in __________________I really learned____________________,</a:t>
            </a:r>
          </a:p>
          <a:p>
            <a:pPr>
              <a:buNone/>
            </a:pPr>
            <a:endParaRPr lang="en-US" dirty="0" smtClean="0"/>
          </a:p>
          <a:p>
            <a:pPr>
              <a:buNone/>
            </a:pPr>
            <a:r>
              <a:rPr lang="en-US" dirty="0" smtClean="0"/>
              <a:t>                                                                                Subject</a:t>
            </a:r>
          </a:p>
          <a:p>
            <a:pPr>
              <a:buNone/>
            </a:pPr>
            <a:r>
              <a:rPr lang="en-US" dirty="0" smtClean="0"/>
              <a:t>and I will/can apply that in  _____________________________________________________.</a:t>
            </a:r>
            <a:endParaRPr lang="en-US" dirty="0"/>
          </a:p>
        </p:txBody>
      </p:sp>
      <p:sp>
        <p:nvSpPr>
          <p:cNvPr id="4" name="Rectangle 3"/>
          <p:cNvSpPr/>
          <p:nvPr/>
        </p:nvSpPr>
        <p:spPr>
          <a:xfrm rot="19515032">
            <a:off x="5438933" y="3221620"/>
            <a:ext cx="3434212" cy="3046988"/>
          </a:xfrm>
          <a:prstGeom prst="rect">
            <a:avLst/>
          </a:prstGeom>
          <a:noFill/>
        </p:spPr>
        <p:txBody>
          <a:bodyPr wrap="square" lIns="91440" tIns="45720" rIns="91440" bIns="45720">
            <a:spAutoFit/>
          </a:bodyPr>
          <a:lstStyle/>
          <a:p>
            <a:pPr algn="ctr"/>
            <a:r>
              <a:rPr lang="en-US"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r>
              <a:rPr lang="en-US" sz="4800" b="1" cap="all" spc="0" baseline="30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t>
            </a:r>
            <a:r>
              <a:rPr lang="en-US"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Grade of </a:t>
            </a:r>
          </a:p>
          <a:p>
            <a:pPr algn="ctr"/>
            <a:r>
              <a:rPr lang="en-US"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Quarter</a:t>
            </a:r>
            <a:endPar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Purpose Reassessment</a:t>
            </a:r>
            <a:endParaRPr lang="en-US" dirty="0"/>
          </a:p>
        </p:txBody>
      </p:sp>
      <p:pic>
        <p:nvPicPr>
          <p:cNvPr id="1026" name="Picture 2" descr="http://www.bestmastersineducation.com/teaching-to-tests/standardized-tests.jpg"/>
          <p:cNvPicPr>
            <a:picLocks noChangeAspect="1" noChangeArrowheads="1"/>
          </p:cNvPicPr>
          <p:nvPr/>
        </p:nvPicPr>
        <p:blipFill>
          <a:blip r:embed="rId2" cstate="print"/>
          <a:srcRect/>
          <a:stretch>
            <a:fillRect/>
          </a:stretch>
        </p:blipFill>
        <p:spPr bwMode="auto">
          <a:xfrm>
            <a:off x="3124200" y="2209800"/>
            <a:ext cx="2857500" cy="28575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359</Words>
  <Application>Microsoft Office PowerPoint</Application>
  <PresentationFormat>On-screen Show (4:3)</PresentationFormat>
  <Paragraphs>51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12/23/2010</vt:lpstr>
      <vt:lpstr>Warm-Up: Predicting</vt:lpstr>
      <vt:lpstr>Warm-Up: Making Inferences</vt:lpstr>
      <vt:lpstr>2nd Quarter Reflection</vt:lpstr>
      <vt:lpstr>Author’s Purpose Reassessment</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12/23/2010</dc:title>
  <dc:creator>MBall</dc:creator>
  <cp:lastModifiedBy>MBall</cp:lastModifiedBy>
  <cp:revision>2</cp:revision>
  <dcterms:created xsi:type="dcterms:W3CDTF">2012-01-23T22:43:02Z</dcterms:created>
  <dcterms:modified xsi:type="dcterms:W3CDTF">2012-01-23T22:57:53Z</dcterms:modified>
</cp:coreProperties>
</file>